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

<Relationships xmlns="http://schemas.openxmlformats.org/package/2006/relationships">
  <Relationship Id="rId3" Type="http://schemas.openxmlformats.org/package/2006/relationships/metadata/core-properties" Target="docProps/core.xml"/>
  <Relationship Id="rId2" Type="http://schemas.openxmlformats.org/package/2006/relationships/metadata/thumbnail" Target="docProps/thumbnail.jpeg"/>
  <Relationship Id="rId1" Type="http://schemas.openxmlformats.org/officeDocument/2006/relationships/officeDocument" Target="ppt/presentation.xml"/>
  <Relationship Id="rId4" Type="http://schemas.openxmlformats.org/officeDocument/2006/relationships/extended-properties" Target="docProps/app.xml"/>
</Relationships>

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  <Relationship Id="rId4" Type="http://schemas.openxmlformats.org/officeDocument/2006/relationships/presProps" Target="presProps.xml"/>    <Relationship Id="rId1" Type="http://schemas.openxmlformats.org/officeDocument/2006/relationships/slideMaster" Target="slideMasters/slideMaster1.xml"/>  <Relationship Id="rId7" Type="http://schemas.openxmlformats.org/officeDocument/2006/relationships/tableStyles" Target="tableStyles.xml"/>  <Relationship Id="rId6" Type="http://schemas.openxmlformats.org/officeDocument/2006/relationships/theme" Target="theme/theme1.xml"/>  <Relationship Id="rId5" Type="http://schemas.openxmlformats.org/officeDocument/2006/relationships/viewProps" Target="viewProps.xml"/><Relationship Id="rId2" Type="http://schemas.openxmlformats.org/officeDocument/2006/relationships/slide" Target="slides/slide1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26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0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4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50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53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527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81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15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48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76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12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04E-7DD4-40E6-BC6B-54E457881367}" type="datetimeFigureOut">
              <a:rPr lang="zh-CN" altLang="en-US" smtClean="0"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1D2C-8D54-4FB7-92D2-9073743D5A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5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  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?><Relationships xmlns="http://schemas.openxmlformats.org/package/2006/relationships">  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　１"/>
          <p:cNvPicPr>
            <a:picLocks noChangeAspect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3654383" y="0"/>
            <a:ext cx="4876884" cy="68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11725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　１"/>
          <p:cNvPicPr>
            <a:picLocks noChangeAspect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>
            <a:off x="3814111" y="0"/>
            <a:ext cx="4557427" cy="685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1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NJVV-11048100</dc:creator>
  <cp:lastModifiedBy>NJVV-11048100</cp:lastModifiedBy>
  <cp:revision>1</cp:revision>
  <dcterms:created xsi:type="dcterms:W3CDTF">2020-01-15T11:09:52Z</dcterms:created>
  <dcterms:modified xsi:type="dcterms:W3CDTF">2020-01-15T11:10:01Z</dcterms:modified>
</cp:coreProperties>
</file>